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Open Sans" charset="0"/>
      <p:regular r:id="rId26"/>
      <p:bold r:id="rId27"/>
      <p:italic r:id="rId28"/>
      <p:boldItalic r:id="rId29"/>
    </p:embeddedFont>
    <p:embeddedFont>
      <p:font typeface="Lato" charset="0"/>
      <p:regular r:id="rId30"/>
      <p:bold r:id="rId31"/>
      <p:italic r:id="rId32"/>
      <p:boldItalic r:id="rId33"/>
    </p:embeddedFont>
    <p:embeddedFont>
      <p:font typeface="Economica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9" d="100"/>
          <a:sy n="109" d="100"/>
        </p:scale>
        <p:origin x="-24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6565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‹N°›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‹N°›</a:t>
            </a:fld>
            <a:endParaRPr lang="fr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2600250" y="2482575"/>
            <a:ext cx="3943500" cy="174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Projet RV 2</a:t>
            </a:r>
          </a:p>
          <a:p>
            <a:pPr lvl="0" rtl="0">
              <a:lnSpc>
                <a:spcPct val="107916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fr" sz="2400" i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Reconstruction automatique de plans à partir de l’ancienne salle à tracer de Chantenay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-148675" y="4635275"/>
            <a:ext cx="5334600" cy="70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Cayrol Yann - Fixot Adrien - Gosez Alexis - Johst Sebastien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6372100" y="4635275"/>
            <a:ext cx="3136500" cy="70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u="sng" dirty="0"/>
              <a:t>Encadrant</a:t>
            </a:r>
            <a:r>
              <a:rPr lang="fr" dirty="0"/>
              <a:t> : Florent Laroche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Application du masque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662" y="1298000"/>
            <a:ext cx="4930675" cy="341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10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Atténuation des rainures verticales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969650" y="4296250"/>
            <a:ext cx="3605700" cy="58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/>
              <a:t>Image après ouverture (érosion+dilatation)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00" y="1425075"/>
            <a:ext cx="4274674" cy="2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362" y="1425074"/>
            <a:ext cx="4268274" cy="29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11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Détection des droites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4135624" cy="28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675" y="1147224"/>
            <a:ext cx="4135625" cy="288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 t="19295" r="66765" b="59775"/>
          <a:stretch/>
        </p:blipFill>
        <p:spPr>
          <a:xfrm>
            <a:off x="311699" y="4145925"/>
            <a:ext cx="2088599" cy="6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12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Avec une autre image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6575"/>
            <a:ext cx="2287549" cy="346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775" y="1225225"/>
            <a:ext cx="2287550" cy="34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109" y="1225225"/>
            <a:ext cx="2311139" cy="34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13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Problèmes rencontrés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230525"/>
            <a:ext cx="4304599" cy="28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t="3997" b="2605"/>
          <a:stretch/>
        </p:blipFill>
        <p:spPr>
          <a:xfrm>
            <a:off x="4562276" y="1230524"/>
            <a:ext cx="4428498" cy="2881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14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807950" y="1778050"/>
            <a:ext cx="55281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4800"/>
              <a:t>Approche Nuage de Points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15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D’un nuage basse définition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17037" t="13913" r="1402" b="5849"/>
          <a:stretch/>
        </p:blipFill>
        <p:spPr>
          <a:xfrm>
            <a:off x="1217300" y="1273299"/>
            <a:ext cx="6232473" cy="344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16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 un nuage haute définition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73" y="1147224"/>
            <a:ext cx="3704399" cy="37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700" y="1212550"/>
            <a:ext cx="527685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17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Traitement du nuage de points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l="25824" t="15992" r="3404" b="6373"/>
          <a:stretch/>
        </p:blipFill>
        <p:spPr>
          <a:xfrm>
            <a:off x="311700" y="1189812"/>
            <a:ext cx="5745499" cy="354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l="35227" t="999" r="988" b="31904"/>
          <a:stretch/>
        </p:blipFill>
        <p:spPr>
          <a:xfrm>
            <a:off x="2999875" y="1225225"/>
            <a:ext cx="5832424" cy="32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18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Complications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l="7911" t="29546" r="7564" b="55095"/>
          <a:stretch/>
        </p:blipFill>
        <p:spPr>
          <a:xfrm>
            <a:off x="903300" y="2067374"/>
            <a:ext cx="6160174" cy="78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 l="32242" t="3638" r="5526" b="4945"/>
          <a:stretch/>
        </p:blipFill>
        <p:spPr>
          <a:xfrm>
            <a:off x="3290349" y="220725"/>
            <a:ext cx="4875975" cy="47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5">
            <a:alphaModFix/>
          </a:blip>
          <a:srcRect l="13088" t="2372"/>
          <a:stretch/>
        </p:blipFill>
        <p:spPr>
          <a:xfrm>
            <a:off x="1642097" y="1024424"/>
            <a:ext cx="6007023" cy="40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 sz="1100"/>
              <a:t>19</a:t>
            </a:fld>
            <a:endParaRPr lang="fr" sz="11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/>
              <a:t>Introduction et données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2575"/>
            <a:ext cx="3826799" cy="25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0" y="1262575"/>
            <a:ext cx="3826799" cy="25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807950" y="2097375"/>
            <a:ext cx="55281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5000" dirty="0"/>
              <a:t>Améliorations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20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309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Améliorations - traitement </a:t>
            </a:r>
            <a:r>
              <a:rPr lang="fr" dirty="0" smtClean="0"/>
              <a:t>d’image</a:t>
            </a:r>
            <a:endParaRPr lang="fr" dirty="0"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dirty="0"/>
              <a:t>Détection des plaques       segmentation par croissance de régions</a:t>
            </a:r>
          </a:p>
          <a:p>
            <a:pPr lvl="0" rtl="0">
              <a:spcBef>
                <a:spcPts val="0"/>
              </a:spcBef>
              <a:buNone/>
            </a:pPr>
            <a:r>
              <a:rPr lang="fr" dirty="0"/>
              <a:t>Détection des tracés      détecter les courbes après avoir trouvé les plaques</a:t>
            </a:r>
          </a:p>
          <a:p>
            <a:pPr lvl="0" rtl="0">
              <a:spcBef>
                <a:spcPts val="0"/>
              </a:spcBef>
              <a:buNone/>
            </a:pPr>
            <a:r>
              <a:rPr lang="fr" dirty="0"/>
              <a:t>Détecter des courbes et non plus des droites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21</a:t>
            </a:fld>
            <a:endParaRPr lang="fr"/>
          </a:p>
        </p:txBody>
      </p:sp>
      <p:sp>
        <p:nvSpPr>
          <p:cNvPr id="227" name="Shape 227"/>
          <p:cNvSpPr/>
          <p:nvPr/>
        </p:nvSpPr>
        <p:spPr>
          <a:xfrm>
            <a:off x="2852250" y="1919525"/>
            <a:ext cx="2703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2639675" y="2423375"/>
            <a:ext cx="2703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Améliorations - nuage de points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fr"/>
              <a:t>Découper un nuage lourd en petits fichiers.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/>
              <a:t>Être capable d’isoler des creux dans chaque petit fichier grâce à un plan ajusté au nuage local      résout le problème du plancher courbe.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Extraire un nuage de point de contenant que les rainures.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Exporter le nuage en image binaire et utiliser openCV ou trouver un moyen de détecter des courbes sur un nuage de points.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22</a:t>
            </a:fld>
            <a:endParaRPr lang="fr"/>
          </a:p>
        </p:txBody>
      </p:sp>
      <p:sp>
        <p:nvSpPr>
          <p:cNvPr id="236" name="Shape 236"/>
          <p:cNvSpPr/>
          <p:nvPr/>
        </p:nvSpPr>
        <p:spPr>
          <a:xfrm>
            <a:off x="1993875" y="2737350"/>
            <a:ext cx="2703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11700" y="311950"/>
            <a:ext cx="8520600" cy="426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algn="ctr">
              <a:spcBef>
                <a:spcPts val="0"/>
              </a:spcBef>
              <a:buNone/>
            </a:pPr>
            <a:r>
              <a:rPr lang="fr" sz="4800" dirty="0" smtClean="0">
                <a:latin typeface="Economica" charset="0"/>
              </a:rPr>
              <a:t>Merci de votre attention !</a:t>
            </a:r>
            <a:endParaRPr lang="fr" sz="4800" dirty="0">
              <a:latin typeface="Economica" charset="0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23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42150" y="239475"/>
            <a:ext cx="6982500" cy="442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fr" sz="4800"/>
              <a:t>Plan :</a:t>
            </a:r>
          </a:p>
          <a:p>
            <a:pPr lvl="0" algn="just" rtl="0">
              <a:spcBef>
                <a:spcPts val="0"/>
              </a:spcBef>
              <a:buNone/>
            </a:pPr>
            <a:endParaRPr sz="3600"/>
          </a:p>
          <a:p>
            <a:pPr marL="914400" lvl="0" indent="-457200" algn="just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fr" sz="3600"/>
              <a:t>Approche traitement d’image</a:t>
            </a:r>
          </a:p>
          <a:p>
            <a:pPr marL="914400" lvl="0" indent="-457200" algn="just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fr" sz="3600"/>
              <a:t>Approche nuage de points</a:t>
            </a:r>
          </a:p>
          <a:p>
            <a:pPr marL="914400" lvl="0" indent="-457200" algn="just" rtl="0">
              <a:spcBef>
                <a:spcPts val="0"/>
              </a:spcBef>
              <a:buSzPct val="100000"/>
              <a:buChar char="●"/>
            </a:pPr>
            <a:r>
              <a:rPr lang="fr" sz="3600"/>
              <a:t>Améliorations</a:t>
            </a:r>
          </a:p>
          <a:p>
            <a:pPr lvl="0" algn="just">
              <a:spcBef>
                <a:spcPts val="0"/>
              </a:spcBef>
              <a:buNone/>
            </a:pPr>
            <a:endParaRPr sz="360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1807950" y="2540550"/>
            <a:ext cx="54225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4800"/>
              <a:t>Approche Traitement d’image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4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Traitement </a:t>
            </a:r>
            <a:r>
              <a:rPr lang="fr" dirty="0" smtClean="0"/>
              <a:t>d’image</a:t>
            </a:r>
            <a:endParaRPr lang="fr" dirty="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066" y="1225225"/>
            <a:ext cx="5533859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Premier algorithme de contours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49" y="1147225"/>
            <a:ext cx="4334324" cy="290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24" y="1147225"/>
            <a:ext cx="4334324" cy="290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6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Transformée de Fourier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l="1250" t="4805" r="1035" b="1884"/>
          <a:stretch/>
        </p:blipFill>
        <p:spPr>
          <a:xfrm>
            <a:off x="2156112" y="1147225"/>
            <a:ext cx="4831775" cy="324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15650" y="4592775"/>
            <a:ext cx="4551300" cy="2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500"/>
              <a:t>Exploitation automatique ...?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7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Nouvelle Approche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324" y="1147225"/>
            <a:ext cx="4847350" cy="335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2339250" y="4592800"/>
            <a:ext cx="4465500" cy="2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500"/>
              <a:t>Flou médian appliqué à l’image en niveaux de gris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8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Suppression des éléments gênants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750625" y="4260250"/>
            <a:ext cx="1880700" cy="41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masque obtenu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2100"/>
            <a:ext cx="3943870" cy="27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298" y="1362087"/>
            <a:ext cx="3953374" cy="27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91137" y="4260250"/>
            <a:ext cx="3585000" cy="41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/>
              <a:t>Image passée en noir et blanc selon un seuil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9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256</Words>
  <Application>Microsoft Office PowerPoint</Application>
  <PresentationFormat>Affichage à l'écran (16:9)</PresentationFormat>
  <Paragraphs>69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Open Sans</vt:lpstr>
      <vt:lpstr>Lato</vt:lpstr>
      <vt:lpstr>Economica</vt:lpstr>
      <vt:lpstr>luxe</vt:lpstr>
      <vt:lpstr>Projet RV 2 Reconstruction automatique de plans à partir de l’ancienne salle à tracer de Chantenay </vt:lpstr>
      <vt:lpstr>Introduction et données</vt:lpstr>
      <vt:lpstr>Plan :  Approche traitement d’image Approche nuage de points Améliorations </vt:lpstr>
      <vt:lpstr>Approche Traitement d’image</vt:lpstr>
      <vt:lpstr>Traitement d’image</vt:lpstr>
      <vt:lpstr>Premier algorithme de contours</vt:lpstr>
      <vt:lpstr>Transformée de Fourier</vt:lpstr>
      <vt:lpstr>Nouvelle Approche</vt:lpstr>
      <vt:lpstr>Suppression des éléments gênants</vt:lpstr>
      <vt:lpstr>Application du masque</vt:lpstr>
      <vt:lpstr>Atténuation des rainures verticales</vt:lpstr>
      <vt:lpstr>Détection des droites</vt:lpstr>
      <vt:lpstr>Avec une autre image</vt:lpstr>
      <vt:lpstr>Problèmes rencontrés</vt:lpstr>
      <vt:lpstr>Approche Nuage de Points</vt:lpstr>
      <vt:lpstr>D’un nuage basse définition</vt:lpstr>
      <vt:lpstr>A un nuage haute définition</vt:lpstr>
      <vt:lpstr>Traitement du nuage de points</vt:lpstr>
      <vt:lpstr>Complications</vt:lpstr>
      <vt:lpstr>Améliorations</vt:lpstr>
      <vt:lpstr>Améliorations - traitement d’image</vt:lpstr>
      <vt:lpstr>Améliorations - nuage de points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RV 2 Reconstruction automatique de plans à partir de l’ancienne salle à tracer de Chantenay </dc:title>
  <cp:lastModifiedBy>Alexis</cp:lastModifiedBy>
  <cp:revision>2</cp:revision>
  <dcterms:modified xsi:type="dcterms:W3CDTF">2016-03-24T07:21:42Z</dcterms:modified>
</cp:coreProperties>
</file>